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15"/>
    <p:restoredTop sz="94641"/>
  </p:normalViewPr>
  <p:slideViewPr>
    <p:cSldViewPr snapToGrid="0" snapToObjects="1">
      <p:cViewPr varScale="1">
        <p:scale>
          <a:sx n="132" d="100"/>
          <a:sy n="132" d="100"/>
        </p:scale>
        <p:origin x="176" y="1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45E66-E90E-E143-80E2-E419FEDE4B2D}" type="datetimeFigureOut">
              <a:rPr lang="en-US" smtClean="0"/>
              <a:t>6/24/17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DDAAC-7DEA-574B-96BF-AD0C9D003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163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45E66-E90E-E143-80E2-E419FEDE4B2D}" type="datetimeFigureOut">
              <a:rPr lang="en-US" smtClean="0"/>
              <a:t>6/24/17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DDAAC-7DEA-574B-96BF-AD0C9D003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8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45E66-E90E-E143-80E2-E419FEDE4B2D}" type="datetimeFigureOut">
              <a:rPr lang="en-US" smtClean="0"/>
              <a:t>6/24/17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DDAAC-7DEA-574B-96BF-AD0C9D003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669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45E66-E90E-E143-80E2-E419FEDE4B2D}" type="datetimeFigureOut">
              <a:rPr lang="en-US" smtClean="0"/>
              <a:t>6/24/17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DDAAC-7DEA-574B-96BF-AD0C9D003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13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45E66-E90E-E143-80E2-E419FEDE4B2D}" type="datetimeFigureOut">
              <a:rPr lang="en-US" smtClean="0"/>
              <a:t>6/24/17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DDAAC-7DEA-574B-96BF-AD0C9D003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06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45E66-E90E-E143-80E2-E419FEDE4B2D}" type="datetimeFigureOut">
              <a:rPr lang="en-US" smtClean="0"/>
              <a:t>6/24/17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DDAAC-7DEA-574B-96BF-AD0C9D003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894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45E66-E90E-E143-80E2-E419FEDE4B2D}" type="datetimeFigureOut">
              <a:rPr lang="en-US" smtClean="0"/>
              <a:t>6/24/17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DDAAC-7DEA-574B-96BF-AD0C9D003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354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45E66-E90E-E143-80E2-E419FEDE4B2D}" type="datetimeFigureOut">
              <a:rPr lang="en-US" smtClean="0"/>
              <a:t>6/24/17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DDAAC-7DEA-574B-96BF-AD0C9D003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570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45E66-E90E-E143-80E2-E419FEDE4B2D}" type="datetimeFigureOut">
              <a:rPr lang="en-US" smtClean="0"/>
              <a:t>6/24/17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DDAAC-7DEA-574B-96BF-AD0C9D003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804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45E66-E90E-E143-80E2-E419FEDE4B2D}" type="datetimeFigureOut">
              <a:rPr lang="en-US" smtClean="0"/>
              <a:t>6/24/17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DDAAC-7DEA-574B-96BF-AD0C9D003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6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45E66-E90E-E143-80E2-E419FEDE4B2D}" type="datetimeFigureOut">
              <a:rPr lang="en-US" smtClean="0"/>
              <a:t>6/24/17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DDAAC-7DEA-574B-96BF-AD0C9D003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898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C45E66-E90E-E143-80E2-E419FEDE4B2D}" type="datetimeFigureOut">
              <a:rPr lang="en-US" smtClean="0"/>
              <a:t>6/24/17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EDDAAC-7DEA-574B-96BF-AD0C9D003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966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Sphere mapping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Dr</a:t>
            </a:r>
            <a:r>
              <a:rPr lang="en-US" dirty="0" smtClean="0"/>
              <a:t> G 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39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889760" y="1811383"/>
            <a:ext cx="4423954" cy="4423954"/>
          </a:xfrm>
          <a:prstGeom prst="ellipse">
            <a:avLst/>
          </a:prstGeom>
          <a:noFill/>
          <a:ln w="508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149529" y="1811383"/>
            <a:ext cx="4423954" cy="4423954"/>
          </a:xfrm>
          <a:prstGeom prst="ellipse">
            <a:avLst/>
          </a:prstGeom>
          <a:noFill/>
          <a:ln w="539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stCxn id="5" idx="0"/>
            <a:endCxn id="5" idx="4"/>
          </p:cNvCxnSpPr>
          <p:nvPr/>
        </p:nvCxnSpPr>
        <p:spPr>
          <a:xfrm>
            <a:off x="4361506" y="1811383"/>
            <a:ext cx="0" cy="442395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5" idx="2"/>
            <a:endCxn id="5" idx="6"/>
          </p:cNvCxnSpPr>
          <p:nvPr/>
        </p:nvCxnSpPr>
        <p:spPr>
          <a:xfrm>
            <a:off x="2149529" y="4023360"/>
            <a:ext cx="4423954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4" idx="0"/>
            <a:endCxn id="4" idx="4"/>
          </p:cNvCxnSpPr>
          <p:nvPr/>
        </p:nvCxnSpPr>
        <p:spPr>
          <a:xfrm>
            <a:off x="4101737" y="1811383"/>
            <a:ext cx="0" cy="4423954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4" idx="2"/>
            <a:endCxn id="4" idx="6"/>
          </p:cNvCxnSpPr>
          <p:nvPr/>
        </p:nvCxnSpPr>
        <p:spPr>
          <a:xfrm>
            <a:off x="1889760" y="4023360"/>
            <a:ext cx="4423954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 flipV="1">
            <a:off x="3668751" y="1929161"/>
            <a:ext cx="692755" cy="20941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3668751" y="4023360"/>
            <a:ext cx="692755" cy="20763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4101737" y="1929161"/>
            <a:ext cx="693287" cy="209419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101737" y="4023360"/>
            <a:ext cx="692755" cy="207635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2019645" y="1811383"/>
            <a:ext cx="4423954" cy="4423954"/>
          </a:xfrm>
          <a:prstGeom prst="ellipse">
            <a:avLst/>
          </a:prstGeom>
          <a:noFill/>
          <a:ln w="539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868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2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6461759" y="1186915"/>
            <a:ext cx="4423954" cy="4423954"/>
          </a:xfrm>
          <a:prstGeom prst="ellipse">
            <a:avLst/>
          </a:prstGeom>
          <a:noFill/>
          <a:ln w="508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7" idx="0"/>
            <a:endCxn id="7" idx="4"/>
          </p:cNvCxnSpPr>
          <p:nvPr/>
        </p:nvCxnSpPr>
        <p:spPr>
          <a:xfrm>
            <a:off x="8673736" y="1186915"/>
            <a:ext cx="0" cy="4423954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>
            <a:stCxn id="7" idx="2"/>
            <a:endCxn id="7" idx="6"/>
          </p:cNvCxnSpPr>
          <p:nvPr/>
        </p:nvCxnSpPr>
        <p:spPr>
          <a:xfrm>
            <a:off x="6461759" y="3398892"/>
            <a:ext cx="4423954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8673736" y="1304693"/>
            <a:ext cx="693287" cy="209419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8673736" y="3398892"/>
            <a:ext cx="692755" cy="207635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461759" y="365125"/>
            <a:ext cx="0" cy="64148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4" idx="0"/>
          </p:cNvCxnSpPr>
          <p:nvPr/>
        </p:nvCxnSpPr>
        <p:spPr>
          <a:xfrm flipH="1">
            <a:off x="6461759" y="1186915"/>
            <a:ext cx="22119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4" idx="4"/>
          </p:cNvCxnSpPr>
          <p:nvPr/>
        </p:nvCxnSpPr>
        <p:spPr>
          <a:xfrm flipH="1">
            <a:off x="6461759" y="5610869"/>
            <a:ext cx="22119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Arc 22"/>
          <p:cNvSpPr/>
          <p:nvPr/>
        </p:nvSpPr>
        <p:spPr>
          <a:xfrm rot="5400000" flipH="1">
            <a:off x="6365482" y="5707141"/>
            <a:ext cx="4616505" cy="4423955"/>
          </a:xfrm>
          <a:prstGeom prst="arc">
            <a:avLst>
              <a:gd name="adj1" fmla="val 20489156"/>
              <a:gd name="adj2" fmla="val 0"/>
            </a:avLst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/>
          <p:cNvCxnSpPr>
            <a:stCxn id="23" idx="0"/>
          </p:cNvCxnSpPr>
          <p:nvPr/>
        </p:nvCxnSpPr>
        <p:spPr>
          <a:xfrm flipH="1">
            <a:off x="6461757" y="5740077"/>
            <a:ext cx="2941669" cy="6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23" idx="0"/>
          </p:cNvCxnSpPr>
          <p:nvPr/>
        </p:nvCxnSpPr>
        <p:spPr>
          <a:xfrm>
            <a:off x="9366491" y="5475249"/>
            <a:ext cx="36935" cy="2648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6764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2341756"/>
            <a:ext cx="12192000" cy="433782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220 model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8392" y="2572214"/>
            <a:ext cx="7809571" cy="39047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570" y="2572214"/>
            <a:ext cx="3904786" cy="3904786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546410" y="2932771"/>
            <a:ext cx="3189249" cy="3189249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189857" y="2572214"/>
            <a:ext cx="3891775" cy="3904786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>
            <a:stCxn id="6" idx="0"/>
            <a:endCxn id="5" idx="0"/>
          </p:cNvCxnSpPr>
          <p:nvPr/>
        </p:nvCxnSpPr>
        <p:spPr>
          <a:xfrm flipV="1">
            <a:off x="2141035" y="2572214"/>
            <a:ext cx="928" cy="360557"/>
          </a:xfrm>
          <a:prstGeom prst="line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6" idx="4"/>
            <a:endCxn id="5" idx="2"/>
          </p:cNvCxnSpPr>
          <p:nvPr/>
        </p:nvCxnSpPr>
        <p:spPr>
          <a:xfrm>
            <a:off x="2141035" y="6122020"/>
            <a:ext cx="928" cy="354980"/>
          </a:xfrm>
          <a:prstGeom prst="line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2074131" y="2865859"/>
            <a:ext cx="133815" cy="133815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2070417" y="6051383"/>
            <a:ext cx="133815" cy="133815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4238392" y="2583361"/>
            <a:ext cx="15794" cy="427464"/>
          </a:xfrm>
          <a:prstGeom prst="line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4223526" y="6049536"/>
            <a:ext cx="15794" cy="427464"/>
          </a:xfrm>
          <a:prstGeom prst="line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12032169" y="2583361"/>
            <a:ext cx="15794" cy="427464"/>
          </a:xfrm>
          <a:prstGeom prst="line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2032169" y="6049532"/>
            <a:ext cx="15794" cy="427464"/>
          </a:xfrm>
          <a:prstGeom prst="line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238392" y="2572214"/>
            <a:ext cx="7801674" cy="11147"/>
          </a:xfrm>
          <a:prstGeom prst="line">
            <a:avLst/>
          </a:prstGeom>
          <a:ln w="2222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223062" y="6471422"/>
            <a:ext cx="7801674" cy="11147"/>
          </a:xfrm>
          <a:prstGeom prst="line">
            <a:avLst/>
          </a:prstGeom>
          <a:ln w="2222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4752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Field of View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Fov</a:t>
            </a:r>
            <a:r>
              <a:rPr lang="en-US" dirty="0" smtClean="0"/>
              <a:t> need to be tested, it not always be 220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13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Intermedia </a:t>
            </a:r>
            <a:r>
              <a:rPr lang="en-US" dirty="0" err="1" smtClean="0"/>
              <a:t>calc</a:t>
            </a:r>
            <a:r>
              <a:rPr lang="en-US" dirty="0" smtClean="0"/>
              <a:t>: image to sphere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649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Merge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images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Needs</a:t>
            </a:r>
            <a:r>
              <a:rPr lang="zh-CN" altLang="en-US" dirty="0" smtClean="0"/>
              <a:t> </a:t>
            </a:r>
            <a:r>
              <a:rPr lang="en-US" altLang="zh-CN" dirty="0" smtClean="0"/>
              <a:t>reference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line,</a:t>
            </a:r>
            <a:r>
              <a:rPr lang="zh-CN" altLang="en-US" dirty="0" smtClean="0"/>
              <a:t> </a:t>
            </a:r>
            <a:r>
              <a:rPr lang="en-US" altLang="zh-CN" dirty="0" smtClean="0"/>
              <a:t>which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help</a:t>
            </a:r>
            <a:r>
              <a:rPr lang="zh-CN" altLang="en-US" dirty="0" smtClean="0"/>
              <a:t> </a:t>
            </a:r>
            <a:r>
              <a:rPr lang="en-US" altLang="zh-CN" dirty="0" smtClean="0"/>
              <a:t>adjust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parameters,</a:t>
            </a:r>
            <a:r>
              <a:rPr lang="zh-CN" altLang="en-US" dirty="0" smtClean="0"/>
              <a:t> </a:t>
            </a:r>
            <a:r>
              <a:rPr lang="en-US" altLang="zh-CN" dirty="0" smtClean="0"/>
              <a:t>such</a:t>
            </a:r>
            <a:r>
              <a:rPr lang="zh-CN" altLang="en-US" dirty="0" smtClean="0"/>
              <a:t> </a:t>
            </a:r>
            <a:r>
              <a:rPr lang="en-US" altLang="zh-CN" dirty="0" smtClean="0"/>
              <a:t>as: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Fov</a:t>
            </a:r>
            <a:endParaRPr lang="en-US" altLang="zh-CN" dirty="0"/>
          </a:p>
          <a:p>
            <a:pPr lvl="1"/>
            <a:r>
              <a:rPr lang="en-US" altLang="zh-CN" dirty="0" smtClean="0"/>
              <a:t>Left</a:t>
            </a:r>
            <a:r>
              <a:rPr lang="zh-CN" altLang="en-US" dirty="0" smtClean="0"/>
              <a:t> </a:t>
            </a:r>
            <a:r>
              <a:rPr lang="en-US" altLang="zh-CN" dirty="0" smtClean="0"/>
              <a:t>(different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images)</a:t>
            </a:r>
          </a:p>
          <a:p>
            <a:pPr lvl="1"/>
            <a:r>
              <a:rPr lang="en-US" altLang="zh-CN" dirty="0" smtClean="0"/>
              <a:t>Top</a:t>
            </a:r>
            <a:r>
              <a:rPr lang="zh-CN" altLang="en-US" dirty="0" smtClean="0"/>
              <a:t> </a:t>
            </a:r>
            <a:r>
              <a:rPr lang="en-US" altLang="zh-CN" dirty="0" smtClean="0"/>
              <a:t>(different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images)</a:t>
            </a:r>
          </a:p>
          <a:p>
            <a:pPr lvl="1"/>
            <a:r>
              <a:rPr lang="en-US" altLang="zh-CN" dirty="0" smtClean="0"/>
              <a:t>Size</a:t>
            </a:r>
          </a:p>
          <a:p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order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555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2071</TotalTime>
  <Words>67</Words>
  <Application>Microsoft Macintosh PowerPoint</Application>
  <PresentationFormat>Widescreen</PresentationFormat>
  <Paragraphs>15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DengXian</vt:lpstr>
      <vt:lpstr>DengXian Light</vt:lpstr>
      <vt:lpstr>Office Theme</vt:lpstr>
      <vt:lpstr>Sphere mapping</vt:lpstr>
      <vt:lpstr>Model</vt:lpstr>
      <vt:lpstr>Model 2</vt:lpstr>
      <vt:lpstr>220 model</vt:lpstr>
      <vt:lpstr>Field of View </vt:lpstr>
      <vt:lpstr>Intermedia calc: image to sphere </vt:lpstr>
      <vt:lpstr>Merge two images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Sphere mapping</dc:title>
  <dc:creator>Peerincle Li</dc:creator>
  <cp:lastModifiedBy>Peerincle Li</cp:lastModifiedBy>
  <cp:revision>13</cp:revision>
  <dcterms:created xsi:type="dcterms:W3CDTF">2017-05-01T14:36:50Z</dcterms:created>
  <dcterms:modified xsi:type="dcterms:W3CDTF">2017-06-24T21:36:11Z</dcterms:modified>
</cp:coreProperties>
</file>

<file path=docProps/thumbnail.jpeg>
</file>